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an" userId="f0507bd5fd73d498" providerId="LiveId" clId="{11104616-53FC-4AF5-AA7F-B998DEE00F37}"/>
    <pc:docChg chg="addSld delSld modSld">
      <pc:chgData name="Eshan" userId="f0507bd5fd73d498" providerId="LiveId" clId="{11104616-53FC-4AF5-AA7F-B998DEE00F37}" dt="2021-12-10T13:54:07.124" v="49" actId="47"/>
      <pc:docMkLst>
        <pc:docMk/>
      </pc:docMkLst>
      <pc:sldChg chg="addSp mod">
        <pc:chgData name="Eshan" userId="f0507bd5fd73d498" providerId="LiveId" clId="{11104616-53FC-4AF5-AA7F-B998DEE00F37}" dt="2021-12-10T13:46:07.125" v="0" actId="22"/>
        <pc:sldMkLst>
          <pc:docMk/>
          <pc:sldMk cId="62164755" sldId="256"/>
        </pc:sldMkLst>
        <pc:picChg chg="add">
          <ac:chgData name="Eshan" userId="f0507bd5fd73d498" providerId="LiveId" clId="{11104616-53FC-4AF5-AA7F-B998DEE00F37}" dt="2021-12-10T13:46:07.125" v="0" actId="22"/>
          <ac:picMkLst>
            <pc:docMk/>
            <pc:sldMk cId="62164755" sldId="256"/>
            <ac:picMk id="5" creationId="{739DBB20-16DB-498B-A2A1-45387A568FB6}"/>
          </ac:picMkLst>
        </pc:picChg>
      </pc:sldChg>
      <pc:sldChg chg="addSp new mod">
        <pc:chgData name="Eshan" userId="f0507bd5fd73d498" providerId="LiveId" clId="{11104616-53FC-4AF5-AA7F-B998DEE00F37}" dt="2021-12-10T13:46:42.522" v="12" actId="22"/>
        <pc:sldMkLst>
          <pc:docMk/>
          <pc:sldMk cId="3875614600" sldId="257"/>
        </pc:sldMkLst>
        <pc:picChg chg="add">
          <ac:chgData name="Eshan" userId="f0507bd5fd73d498" providerId="LiveId" clId="{11104616-53FC-4AF5-AA7F-B998DEE00F37}" dt="2021-12-10T13:46:42.522" v="12" actId="22"/>
          <ac:picMkLst>
            <pc:docMk/>
            <pc:sldMk cId="3875614600" sldId="257"/>
            <ac:picMk id="5" creationId="{EB57D829-B522-4848-ACCA-4850D426ECFE}"/>
          </ac:picMkLst>
        </pc:picChg>
      </pc:sldChg>
      <pc:sldChg chg="addSp new mod">
        <pc:chgData name="Eshan" userId="f0507bd5fd73d498" providerId="LiveId" clId="{11104616-53FC-4AF5-AA7F-B998DEE00F37}" dt="2021-12-10T13:47:15.568" v="14" actId="22"/>
        <pc:sldMkLst>
          <pc:docMk/>
          <pc:sldMk cId="976881743" sldId="258"/>
        </pc:sldMkLst>
        <pc:picChg chg="add">
          <ac:chgData name="Eshan" userId="f0507bd5fd73d498" providerId="LiveId" clId="{11104616-53FC-4AF5-AA7F-B998DEE00F37}" dt="2021-12-10T13:46:54.530" v="13" actId="22"/>
          <ac:picMkLst>
            <pc:docMk/>
            <pc:sldMk cId="976881743" sldId="258"/>
            <ac:picMk id="5" creationId="{92E7BEBA-991A-48D3-BEFD-C666575F3969}"/>
          </ac:picMkLst>
        </pc:picChg>
        <pc:picChg chg="add">
          <ac:chgData name="Eshan" userId="f0507bd5fd73d498" providerId="LiveId" clId="{11104616-53FC-4AF5-AA7F-B998DEE00F37}" dt="2021-12-10T13:47:15.568" v="14" actId="22"/>
          <ac:picMkLst>
            <pc:docMk/>
            <pc:sldMk cId="976881743" sldId="258"/>
            <ac:picMk id="7" creationId="{A0DC97E7-23ED-4A7B-AAF0-6DCBF8D44471}"/>
          </ac:picMkLst>
        </pc:picChg>
      </pc:sldChg>
      <pc:sldChg chg="addSp new mod">
        <pc:chgData name="Eshan" userId="f0507bd5fd73d498" providerId="LiveId" clId="{11104616-53FC-4AF5-AA7F-B998DEE00F37}" dt="2021-12-10T13:47:30.372" v="15" actId="22"/>
        <pc:sldMkLst>
          <pc:docMk/>
          <pc:sldMk cId="1621642382" sldId="259"/>
        </pc:sldMkLst>
        <pc:picChg chg="add">
          <ac:chgData name="Eshan" userId="f0507bd5fd73d498" providerId="LiveId" clId="{11104616-53FC-4AF5-AA7F-B998DEE00F37}" dt="2021-12-10T13:47:30.372" v="15" actId="22"/>
          <ac:picMkLst>
            <pc:docMk/>
            <pc:sldMk cId="1621642382" sldId="259"/>
            <ac:picMk id="5" creationId="{69B81B20-6737-460D-BBD3-F29302E9D02D}"/>
          </ac:picMkLst>
        </pc:picChg>
      </pc:sldChg>
      <pc:sldChg chg="addSp new mod">
        <pc:chgData name="Eshan" userId="f0507bd5fd73d498" providerId="LiveId" clId="{11104616-53FC-4AF5-AA7F-B998DEE00F37}" dt="2021-12-10T13:47:45.043" v="16" actId="22"/>
        <pc:sldMkLst>
          <pc:docMk/>
          <pc:sldMk cId="1135570596" sldId="260"/>
        </pc:sldMkLst>
        <pc:picChg chg="add">
          <ac:chgData name="Eshan" userId="f0507bd5fd73d498" providerId="LiveId" clId="{11104616-53FC-4AF5-AA7F-B998DEE00F37}" dt="2021-12-10T13:47:45.043" v="16" actId="22"/>
          <ac:picMkLst>
            <pc:docMk/>
            <pc:sldMk cId="1135570596" sldId="260"/>
            <ac:picMk id="5" creationId="{241DECB5-5EC1-43D0-BEA9-BEB31425055C}"/>
          </ac:picMkLst>
        </pc:picChg>
      </pc:sldChg>
      <pc:sldChg chg="addSp new mod">
        <pc:chgData name="Eshan" userId="f0507bd5fd73d498" providerId="LiveId" clId="{11104616-53FC-4AF5-AA7F-B998DEE00F37}" dt="2021-12-10T13:48:02.684" v="17" actId="22"/>
        <pc:sldMkLst>
          <pc:docMk/>
          <pc:sldMk cId="2041040815" sldId="261"/>
        </pc:sldMkLst>
        <pc:picChg chg="add">
          <ac:chgData name="Eshan" userId="f0507bd5fd73d498" providerId="LiveId" clId="{11104616-53FC-4AF5-AA7F-B998DEE00F37}" dt="2021-12-10T13:48:02.684" v="17" actId="22"/>
          <ac:picMkLst>
            <pc:docMk/>
            <pc:sldMk cId="2041040815" sldId="261"/>
            <ac:picMk id="5" creationId="{E4CB69C5-A554-4DFA-BF82-CFF65B7F511D}"/>
          </ac:picMkLst>
        </pc:picChg>
      </pc:sldChg>
      <pc:sldChg chg="addSp new mod">
        <pc:chgData name="Eshan" userId="f0507bd5fd73d498" providerId="LiveId" clId="{11104616-53FC-4AF5-AA7F-B998DEE00F37}" dt="2021-12-10T13:48:18.363" v="18" actId="22"/>
        <pc:sldMkLst>
          <pc:docMk/>
          <pc:sldMk cId="1762647424" sldId="262"/>
        </pc:sldMkLst>
        <pc:picChg chg="add">
          <ac:chgData name="Eshan" userId="f0507bd5fd73d498" providerId="LiveId" clId="{11104616-53FC-4AF5-AA7F-B998DEE00F37}" dt="2021-12-10T13:48:18.363" v="18" actId="22"/>
          <ac:picMkLst>
            <pc:docMk/>
            <pc:sldMk cId="1762647424" sldId="262"/>
            <ac:picMk id="5" creationId="{F2442C5A-7A03-43AD-BF29-4179DE222F3B}"/>
          </ac:picMkLst>
        </pc:picChg>
      </pc:sldChg>
      <pc:sldChg chg="addSp new mod">
        <pc:chgData name="Eshan" userId="f0507bd5fd73d498" providerId="LiveId" clId="{11104616-53FC-4AF5-AA7F-B998DEE00F37}" dt="2021-12-10T13:48:31.294" v="19" actId="22"/>
        <pc:sldMkLst>
          <pc:docMk/>
          <pc:sldMk cId="2572942103" sldId="263"/>
        </pc:sldMkLst>
        <pc:picChg chg="add">
          <ac:chgData name="Eshan" userId="f0507bd5fd73d498" providerId="LiveId" clId="{11104616-53FC-4AF5-AA7F-B998DEE00F37}" dt="2021-12-10T13:48:31.294" v="19" actId="22"/>
          <ac:picMkLst>
            <pc:docMk/>
            <pc:sldMk cId="2572942103" sldId="263"/>
            <ac:picMk id="5" creationId="{EFED6282-D1AC-4834-BA93-B80443E68DC5}"/>
          </ac:picMkLst>
        </pc:picChg>
      </pc:sldChg>
      <pc:sldChg chg="addSp new mod">
        <pc:chgData name="Eshan" userId="f0507bd5fd73d498" providerId="LiveId" clId="{11104616-53FC-4AF5-AA7F-B998DEE00F37}" dt="2021-12-10T13:48:45.737" v="20" actId="22"/>
        <pc:sldMkLst>
          <pc:docMk/>
          <pc:sldMk cId="3368193942" sldId="264"/>
        </pc:sldMkLst>
        <pc:picChg chg="add">
          <ac:chgData name="Eshan" userId="f0507bd5fd73d498" providerId="LiveId" clId="{11104616-53FC-4AF5-AA7F-B998DEE00F37}" dt="2021-12-10T13:48:45.737" v="20" actId="22"/>
          <ac:picMkLst>
            <pc:docMk/>
            <pc:sldMk cId="3368193942" sldId="264"/>
            <ac:picMk id="5" creationId="{DACA706A-67C3-4817-B187-0E3E1B628494}"/>
          </ac:picMkLst>
        </pc:picChg>
      </pc:sldChg>
      <pc:sldChg chg="addSp new mod">
        <pc:chgData name="Eshan" userId="f0507bd5fd73d498" providerId="LiveId" clId="{11104616-53FC-4AF5-AA7F-B998DEE00F37}" dt="2021-12-10T13:48:56.500" v="21" actId="22"/>
        <pc:sldMkLst>
          <pc:docMk/>
          <pc:sldMk cId="1382362087" sldId="265"/>
        </pc:sldMkLst>
        <pc:picChg chg="add">
          <ac:chgData name="Eshan" userId="f0507bd5fd73d498" providerId="LiveId" clId="{11104616-53FC-4AF5-AA7F-B998DEE00F37}" dt="2021-12-10T13:48:56.500" v="21" actId="22"/>
          <ac:picMkLst>
            <pc:docMk/>
            <pc:sldMk cId="1382362087" sldId="265"/>
            <ac:picMk id="5" creationId="{F8977930-2A0E-4349-AB45-75A57146A609}"/>
          </ac:picMkLst>
        </pc:picChg>
      </pc:sldChg>
      <pc:sldChg chg="addSp new mod">
        <pc:chgData name="Eshan" userId="f0507bd5fd73d498" providerId="LiveId" clId="{11104616-53FC-4AF5-AA7F-B998DEE00F37}" dt="2021-12-10T13:49:07.132" v="22" actId="22"/>
        <pc:sldMkLst>
          <pc:docMk/>
          <pc:sldMk cId="2502385090" sldId="266"/>
        </pc:sldMkLst>
        <pc:picChg chg="add">
          <ac:chgData name="Eshan" userId="f0507bd5fd73d498" providerId="LiveId" clId="{11104616-53FC-4AF5-AA7F-B998DEE00F37}" dt="2021-12-10T13:49:07.132" v="22" actId="22"/>
          <ac:picMkLst>
            <pc:docMk/>
            <pc:sldMk cId="2502385090" sldId="266"/>
            <ac:picMk id="5" creationId="{A6EB8AC9-69E7-4353-AC3E-9CF5647B72B2}"/>
          </ac:picMkLst>
        </pc:picChg>
      </pc:sldChg>
      <pc:sldChg chg="addSp new mod">
        <pc:chgData name="Eshan" userId="f0507bd5fd73d498" providerId="LiveId" clId="{11104616-53FC-4AF5-AA7F-B998DEE00F37}" dt="2021-12-10T13:49:56.009" v="30" actId="22"/>
        <pc:sldMkLst>
          <pc:docMk/>
          <pc:sldMk cId="3741658561" sldId="267"/>
        </pc:sldMkLst>
        <pc:picChg chg="add">
          <ac:chgData name="Eshan" userId="f0507bd5fd73d498" providerId="LiveId" clId="{11104616-53FC-4AF5-AA7F-B998DEE00F37}" dt="2021-12-10T13:49:56.009" v="30" actId="22"/>
          <ac:picMkLst>
            <pc:docMk/>
            <pc:sldMk cId="3741658561" sldId="267"/>
            <ac:picMk id="5" creationId="{21E9CD70-D181-459F-BFAB-7BA8526AD308}"/>
          </ac:picMkLst>
        </pc:picChg>
      </pc:sldChg>
      <pc:sldChg chg="addSp new mod">
        <pc:chgData name="Eshan" userId="f0507bd5fd73d498" providerId="LiveId" clId="{11104616-53FC-4AF5-AA7F-B998DEE00F37}" dt="2021-12-10T13:50:14.116" v="31" actId="22"/>
        <pc:sldMkLst>
          <pc:docMk/>
          <pc:sldMk cId="1716764066" sldId="268"/>
        </pc:sldMkLst>
        <pc:picChg chg="add">
          <ac:chgData name="Eshan" userId="f0507bd5fd73d498" providerId="LiveId" clId="{11104616-53FC-4AF5-AA7F-B998DEE00F37}" dt="2021-12-10T13:50:14.116" v="31" actId="22"/>
          <ac:picMkLst>
            <pc:docMk/>
            <pc:sldMk cId="1716764066" sldId="268"/>
            <ac:picMk id="5" creationId="{3A7BA5F3-C063-49B7-AB5E-133B845934F3}"/>
          </ac:picMkLst>
        </pc:picChg>
      </pc:sldChg>
      <pc:sldChg chg="addSp new mod">
        <pc:chgData name="Eshan" userId="f0507bd5fd73d498" providerId="LiveId" clId="{11104616-53FC-4AF5-AA7F-B998DEE00F37}" dt="2021-12-10T13:50:28.132" v="32" actId="22"/>
        <pc:sldMkLst>
          <pc:docMk/>
          <pc:sldMk cId="4183695295" sldId="269"/>
        </pc:sldMkLst>
        <pc:picChg chg="add">
          <ac:chgData name="Eshan" userId="f0507bd5fd73d498" providerId="LiveId" clId="{11104616-53FC-4AF5-AA7F-B998DEE00F37}" dt="2021-12-10T13:50:28.132" v="32" actId="22"/>
          <ac:picMkLst>
            <pc:docMk/>
            <pc:sldMk cId="4183695295" sldId="269"/>
            <ac:picMk id="5" creationId="{9988891B-F4A4-4AEE-A51F-925661885D5A}"/>
          </ac:picMkLst>
        </pc:picChg>
      </pc:sldChg>
      <pc:sldChg chg="addSp new mod">
        <pc:chgData name="Eshan" userId="f0507bd5fd73d498" providerId="LiveId" clId="{11104616-53FC-4AF5-AA7F-B998DEE00F37}" dt="2021-12-10T13:50:40.125" v="33" actId="22"/>
        <pc:sldMkLst>
          <pc:docMk/>
          <pc:sldMk cId="537570542" sldId="270"/>
        </pc:sldMkLst>
        <pc:picChg chg="add">
          <ac:chgData name="Eshan" userId="f0507bd5fd73d498" providerId="LiveId" clId="{11104616-53FC-4AF5-AA7F-B998DEE00F37}" dt="2021-12-10T13:50:40.125" v="33" actId="22"/>
          <ac:picMkLst>
            <pc:docMk/>
            <pc:sldMk cId="537570542" sldId="270"/>
            <ac:picMk id="5" creationId="{1EF0D98E-FA74-470C-922C-EB77EA6F3FBF}"/>
          </ac:picMkLst>
        </pc:picChg>
      </pc:sldChg>
      <pc:sldChg chg="addSp new mod">
        <pc:chgData name="Eshan" userId="f0507bd5fd73d498" providerId="LiveId" clId="{11104616-53FC-4AF5-AA7F-B998DEE00F37}" dt="2021-12-10T13:51:03.860" v="34" actId="22"/>
        <pc:sldMkLst>
          <pc:docMk/>
          <pc:sldMk cId="4261878304" sldId="271"/>
        </pc:sldMkLst>
        <pc:picChg chg="add">
          <ac:chgData name="Eshan" userId="f0507bd5fd73d498" providerId="LiveId" clId="{11104616-53FC-4AF5-AA7F-B998DEE00F37}" dt="2021-12-10T13:51:03.860" v="34" actId="22"/>
          <ac:picMkLst>
            <pc:docMk/>
            <pc:sldMk cId="4261878304" sldId="271"/>
            <ac:picMk id="5" creationId="{27D85323-C5D5-4011-B3F7-6DDD0BBDC063}"/>
          </ac:picMkLst>
        </pc:picChg>
      </pc:sldChg>
      <pc:sldChg chg="addSp new mod">
        <pc:chgData name="Eshan" userId="f0507bd5fd73d498" providerId="LiveId" clId="{11104616-53FC-4AF5-AA7F-B998DEE00F37}" dt="2021-12-10T13:51:17.417" v="35" actId="22"/>
        <pc:sldMkLst>
          <pc:docMk/>
          <pc:sldMk cId="3857279914" sldId="272"/>
        </pc:sldMkLst>
        <pc:picChg chg="add">
          <ac:chgData name="Eshan" userId="f0507bd5fd73d498" providerId="LiveId" clId="{11104616-53FC-4AF5-AA7F-B998DEE00F37}" dt="2021-12-10T13:51:17.417" v="35" actId="22"/>
          <ac:picMkLst>
            <pc:docMk/>
            <pc:sldMk cId="3857279914" sldId="272"/>
            <ac:picMk id="5" creationId="{B91A3740-D0A5-4EC8-9656-37AD61EFAB64}"/>
          </ac:picMkLst>
        </pc:picChg>
      </pc:sldChg>
      <pc:sldChg chg="addSp new mod">
        <pc:chgData name="Eshan" userId="f0507bd5fd73d498" providerId="LiveId" clId="{11104616-53FC-4AF5-AA7F-B998DEE00F37}" dt="2021-12-10T13:51:34.669" v="36" actId="22"/>
        <pc:sldMkLst>
          <pc:docMk/>
          <pc:sldMk cId="2563936915" sldId="273"/>
        </pc:sldMkLst>
        <pc:picChg chg="add">
          <ac:chgData name="Eshan" userId="f0507bd5fd73d498" providerId="LiveId" clId="{11104616-53FC-4AF5-AA7F-B998DEE00F37}" dt="2021-12-10T13:51:34.669" v="36" actId="22"/>
          <ac:picMkLst>
            <pc:docMk/>
            <pc:sldMk cId="2563936915" sldId="273"/>
            <ac:picMk id="5" creationId="{31625386-F974-4078-9C0E-0E734BCB8B91}"/>
          </ac:picMkLst>
        </pc:picChg>
      </pc:sldChg>
      <pc:sldChg chg="addSp new mod">
        <pc:chgData name="Eshan" userId="f0507bd5fd73d498" providerId="LiveId" clId="{11104616-53FC-4AF5-AA7F-B998DEE00F37}" dt="2021-12-10T13:52:30.501" v="43" actId="22"/>
        <pc:sldMkLst>
          <pc:docMk/>
          <pc:sldMk cId="2590963487" sldId="274"/>
        </pc:sldMkLst>
        <pc:picChg chg="add">
          <ac:chgData name="Eshan" userId="f0507bd5fd73d498" providerId="LiveId" clId="{11104616-53FC-4AF5-AA7F-B998DEE00F37}" dt="2021-12-10T13:52:30.501" v="43" actId="22"/>
          <ac:picMkLst>
            <pc:docMk/>
            <pc:sldMk cId="2590963487" sldId="274"/>
            <ac:picMk id="5" creationId="{D86ADCCD-AA0A-4449-86CF-14F18CF60226}"/>
          </ac:picMkLst>
        </pc:picChg>
      </pc:sldChg>
      <pc:sldChg chg="addSp new mod">
        <pc:chgData name="Eshan" userId="f0507bd5fd73d498" providerId="LiveId" clId="{11104616-53FC-4AF5-AA7F-B998DEE00F37}" dt="2021-12-10T13:52:49.519" v="44" actId="22"/>
        <pc:sldMkLst>
          <pc:docMk/>
          <pc:sldMk cId="3607777785" sldId="275"/>
        </pc:sldMkLst>
        <pc:picChg chg="add">
          <ac:chgData name="Eshan" userId="f0507bd5fd73d498" providerId="LiveId" clId="{11104616-53FC-4AF5-AA7F-B998DEE00F37}" dt="2021-12-10T13:52:49.519" v="44" actId="22"/>
          <ac:picMkLst>
            <pc:docMk/>
            <pc:sldMk cId="3607777785" sldId="275"/>
            <ac:picMk id="5" creationId="{53038DF9-5162-4CCF-9B54-59DFF7E4826D}"/>
          </ac:picMkLst>
        </pc:picChg>
      </pc:sldChg>
      <pc:sldChg chg="addSp new mod">
        <pc:chgData name="Eshan" userId="f0507bd5fd73d498" providerId="LiveId" clId="{11104616-53FC-4AF5-AA7F-B998DEE00F37}" dt="2021-12-10T13:53:02.106" v="45" actId="22"/>
        <pc:sldMkLst>
          <pc:docMk/>
          <pc:sldMk cId="1527436351" sldId="276"/>
        </pc:sldMkLst>
        <pc:picChg chg="add">
          <ac:chgData name="Eshan" userId="f0507bd5fd73d498" providerId="LiveId" clId="{11104616-53FC-4AF5-AA7F-B998DEE00F37}" dt="2021-12-10T13:53:02.106" v="45" actId="22"/>
          <ac:picMkLst>
            <pc:docMk/>
            <pc:sldMk cId="1527436351" sldId="276"/>
            <ac:picMk id="5" creationId="{46874587-1929-460D-B83C-8CE97F8EDD2F}"/>
          </ac:picMkLst>
        </pc:picChg>
      </pc:sldChg>
      <pc:sldChg chg="addSp new mod">
        <pc:chgData name="Eshan" userId="f0507bd5fd73d498" providerId="LiveId" clId="{11104616-53FC-4AF5-AA7F-B998DEE00F37}" dt="2021-12-10T13:53:22.713" v="46" actId="22"/>
        <pc:sldMkLst>
          <pc:docMk/>
          <pc:sldMk cId="2319303865" sldId="277"/>
        </pc:sldMkLst>
        <pc:picChg chg="add">
          <ac:chgData name="Eshan" userId="f0507bd5fd73d498" providerId="LiveId" clId="{11104616-53FC-4AF5-AA7F-B998DEE00F37}" dt="2021-12-10T13:53:22.713" v="46" actId="22"/>
          <ac:picMkLst>
            <pc:docMk/>
            <pc:sldMk cId="2319303865" sldId="277"/>
            <ac:picMk id="5" creationId="{4D94B05B-9167-455B-BF50-17E60F4A346D}"/>
          </ac:picMkLst>
        </pc:picChg>
      </pc:sldChg>
      <pc:sldChg chg="addSp new mod">
        <pc:chgData name="Eshan" userId="f0507bd5fd73d498" providerId="LiveId" clId="{11104616-53FC-4AF5-AA7F-B998DEE00F37}" dt="2021-12-10T13:53:41.343" v="47" actId="22"/>
        <pc:sldMkLst>
          <pc:docMk/>
          <pc:sldMk cId="3156699722" sldId="278"/>
        </pc:sldMkLst>
        <pc:picChg chg="add">
          <ac:chgData name="Eshan" userId="f0507bd5fd73d498" providerId="LiveId" clId="{11104616-53FC-4AF5-AA7F-B998DEE00F37}" dt="2021-12-10T13:53:41.343" v="47" actId="22"/>
          <ac:picMkLst>
            <pc:docMk/>
            <pc:sldMk cId="3156699722" sldId="278"/>
            <ac:picMk id="5" creationId="{BDD1C2FA-C8E1-491C-B23C-7C5865313CB8}"/>
          </ac:picMkLst>
        </pc:picChg>
      </pc:sldChg>
      <pc:sldChg chg="addSp new mod">
        <pc:chgData name="Eshan" userId="f0507bd5fd73d498" providerId="LiveId" clId="{11104616-53FC-4AF5-AA7F-B998DEE00F37}" dt="2021-12-10T13:53:49.482" v="48" actId="22"/>
        <pc:sldMkLst>
          <pc:docMk/>
          <pc:sldMk cId="423543615" sldId="279"/>
        </pc:sldMkLst>
        <pc:picChg chg="add">
          <ac:chgData name="Eshan" userId="f0507bd5fd73d498" providerId="LiveId" clId="{11104616-53FC-4AF5-AA7F-B998DEE00F37}" dt="2021-12-10T13:53:49.482" v="48" actId="22"/>
          <ac:picMkLst>
            <pc:docMk/>
            <pc:sldMk cId="423543615" sldId="279"/>
            <ac:picMk id="5" creationId="{D86B13A1-E8AB-4AAC-A4B1-2D5DD2DE4301}"/>
          </ac:picMkLst>
        </pc:picChg>
      </pc:sldChg>
      <pc:sldChg chg="new del">
        <pc:chgData name="Eshan" userId="f0507bd5fd73d498" providerId="LiveId" clId="{11104616-53FC-4AF5-AA7F-B998DEE00F37}" dt="2021-12-10T13:54:07.124" v="49" actId="47"/>
        <pc:sldMkLst>
          <pc:docMk/>
          <pc:sldMk cId="2177841718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E159-84D0-49D6-83D4-A0613B3E2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9AD0F-1BA1-4F75-991D-7D724B0BC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09FF5-44D9-4282-A45B-841761CE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C7824-8739-4F02-9E86-4D656C283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3FF78-9AC8-4447-8A54-5B6CC69B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1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D82D-CE95-44E9-BDFC-3BD19F3A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1D2D6-0BD3-4DDC-8EE7-A7E756D0A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819F1-55A0-436A-8EBA-429A951F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A0539-2412-4312-ABAE-4C104011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E5396-C39D-4733-BBC0-64D3C017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5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1806A7-0530-4A26-A9F4-F21191BB8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E6641-7F63-4BB5-8051-1BECC20F3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ED397-0FFA-4175-B2B4-5E9942FF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2A786-FEDD-49E4-9783-EE031FA4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C3FD1-21F7-453C-873E-F6257311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4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2BCA-A3DC-44BA-B481-0A1C56BB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45190-F70D-4ABB-8265-EB20ABDDB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38913-8927-4B5E-80C7-65583D74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7590B-DBB9-438C-858E-BA8F18B8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4C8B2-C8E6-435D-ABDD-C5245746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5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B31C-BA2C-4FD5-80D9-755910D3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F8422-0350-48D5-9C47-E61DECD6E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A7FF2-AE33-4D11-B525-C23EF96B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831DC-5FA7-43D8-998B-E4922D8E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D6646-3AF1-44B5-A00E-EB0206DD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1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5F28-AC39-49CC-B9C5-067F5763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74BAF-EC78-4986-9250-A154F5E6F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4367-43FF-438C-9328-0193F9975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2A67D-66C2-4C83-8221-8629BB372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367D9-3C08-4F77-B026-B3B395F3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450E8-E7E4-439F-85AC-0CBC410B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D004-6169-46BF-9410-ACE72067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2EBD4-F319-4B29-905E-A478C96FA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87018-4449-4C69-A4B1-EB2BC42D4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6AA16-B609-4274-934B-A5D0DD0D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1151B-E19C-420A-AE3B-4AFD14599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1B9BF-3F68-4BFD-8968-F02DF91B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864E0-616A-4F45-B204-F414C5751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A3DDF-383F-4C1E-AB37-E86D41B6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4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EC83-784F-4C97-9632-AA4DE08B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947EE-7D5C-4C07-9F26-1AA38701A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2050F-6258-489E-BE18-03C5EAF0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08AAD-C67C-4F22-9F65-20551583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7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5DD2C6-C4BB-4ED5-AC35-42C124B0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69CF7-B519-4D45-B3AD-A60F6468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4B0D9-CF92-4986-B754-822F155B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4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A806-19E8-4332-99C7-6E5D0F7F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B3D77-43F0-4504-A75F-6473550DB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C298D-C3D2-461E-AC31-F68C7D70E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19A28-1545-44D5-8506-241CDEA5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09A1C-1BF5-499D-8A86-621C75235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665E1-B803-44F5-939E-2CAF90AA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2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3F44-5A30-4A8A-8F55-D2CC2BA4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AEF81-E26C-42E2-9345-13D2CC272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FC7DB-1043-4FB1-AAFF-7B2A72E72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3548D-EC30-4C16-B80D-4C8B6A441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0D016-255B-474F-A7D7-F7FFB180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5A56E-A039-472C-8EDF-90C21504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0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4CCE6E-1C9F-4DA7-A668-0AE2BE4C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46C0E-E5FF-4601-943B-C38E42670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A0D40-11A7-42AF-9111-DCAF5C257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821BC-AA70-43FA-BB01-D73A95300222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436F3-A85F-426B-B00F-1202A9721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30890-3FCA-465D-92DF-1742A6041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10F7B-A34D-4ADF-9F19-31340151A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3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9D6F9-784B-4AE6-9045-83C18D609B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FEB82-27A1-495B-8251-3F35E5676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DBB20-16DB-498B-A2A1-45387A56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4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2F1E-08E0-48A0-8B10-D9A31D6B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133E4-337C-48B9-98E5-C430291AB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77930-2A0E-4349-AB45-75A57146A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6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FE2F-AE03-4F84-910C-3D6FB663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B52F4-10A3-4930-8409-42F858A04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B8AC9-69E7-4353-AC3E-9CF5647B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8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0F71-4839-48EE-98D5-5651BF37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C6BE-8C44-480A-8E54-0F26979A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9CD70-D181-459F-BFAB-7BA8526AD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5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598-F695-40C3-92BE-9A952E5C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9C33-B2FF-4304-801C-C986A29B4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BA5F3-C063-49B7-AB5E-133B8459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6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EE461-0E08-4834-A5E8-454D128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091B-1955-40DD-90AE-9132B4125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8891B-F4A4-4AEE-A51F-92566188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802A-F64C-482A-B97B-E68F7179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18F3-871C-4D9A-97AC-488A8DA20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0D98E-FA74-470C-922C-EB77EA6F3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0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9D31-C18F-4960-A455-0C445950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33305-034E-4517-BADF-6846E5DA7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85323-C5D5-4011-B3F7-6DDD0BBD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7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6498-91FF-4AA4-9CFF-4B21E7A3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8FF9-27A3-4989-8396-5FA493DB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A3740-D0A5-4EC8-9656-37AD61EF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9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7A82-C39C-4AC7-8702-94BF3EAC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49CB-FF8D-400E-A7FC-1B3604DF8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25386-F974-4078-9C0E-0E734BCB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9136-AA00-44A1-A2E2-E106D1BF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9CFC-C49F-42A2-AF6D-F4019C579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ADCCD-AA0A-4449-86CF-14F18CF60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6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7794-520A-48F1-AF13-B16B56AB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25FDE-7372-4D8C-BFFE-E6B07349C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7D829-B522-4848-ACCA-4850D426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14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45A6-D2DB-41BF-90B0-9724946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50DBA-703B-4509-97AA-0735CA48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8DF9-5162-4CCF-9B54-59DFF7E4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7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6099-62D3-4865-A716-6932483E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998BB-5075-4723-9FB7-4C3F7ED29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74587-1929-460D-B83C-8CE97F8ED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3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ADC1-7311-4A68-A724-D82DB93C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C736-F566-4CBC-A078-AE988E72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4B05B-9167-455B-BF50-17E60F4A3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03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01C02-C335-4182-8210-26650A848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DBBB0-5290-469A-B050-EB6ADB633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1C2FA-C8E1-491C-B23C-7C586531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9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1EDE-5F50-4914-8006-3773CD1A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4DB1C-3AA4-4A94-B985-8D06A19B4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B13A1-E8AB-4AAC-A4B1-2D5DD2DE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73B5C-BE63-471C-B88F-538A5067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B62B-B773-4BCF-BC93-3229CBA0E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7BEBA-991A-48D3-BEFD-C666575F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C97E7-23ED-4A7B-AAF0-6DCBF8D44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8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9368-55BF-4CF3-B189-ACE954E3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5AE28-D47B-4693-ACF4-39B0290D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81B20-6737-460D-BBD3-F29302E9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4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5F7C-0443-4E1E-BD06-834C3854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8D60-B2C3-4375-9E31-BDEF5ECFF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DECB5-5EC1-43D0-BEA9-BEB314250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70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8BBF-026B-4B1F-A457-3F891C03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4E8EC-34F4-41BB-8A57-9B1881ECD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B69C5-A554-4DFA-BF82-CFF65B7F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C61CC-BFAA-4F72-AC66-001144B7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42BFB-4F9A-4EE5-9196-310A3B020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42C5A-7A03-43AD-BF29-4179DE22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4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8C70-884D-4FD2-841F-84EAB2DE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F349F-44DA-4D15-BD47-22F6D5A4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D6282-D1AC-4834-BA93-B80443E68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4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6116-46CA-4E0B-92FD-C9C621F7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504D9-8878-44AA-87C8-22FC9C08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A706A-67C3-4817-B187-0E3E1B62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93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1</cp:revision>
  <dcterms:created xsi:type="dcterms:W3CDTF">2021-12-10T13:44:27Z</dcterms:created>
  <dcterms:modified xsi:type="dcterms:W3CDTF">2021-12-10T13:54:09Z</dcterms:modified>
</cp:coreProperties>
</file>